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7715D-E714-4AD2-932B-F6221653972E}" type="datetimeFigureOut">
              <a:rPr lang="fr-FR" smtClean="0"/>
              <a:t>26/04/2025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D2009-409E-4E18-A1A2-BA91DBFF5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91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52876-95F2-BA55-24E6-8851E0AAFE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0"/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6B6626-A3C2-8637-303B-9EB16045A215}"/>
              </a:ext>
            </a:extLst>
          </p:cNvPr>
          <p:cNvSpPr/>
          <p:nvPr userDrawn="1"/>
        </p:nvSpPr>
        <p:spPr>
          <a:xfrm>
            <a:off x="-18600" y="6498000"/>
            <a:ext cx="12210600" cy="360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logo, Police, Graphique&#10;&#10;Le contenu généré par l’IA peut être incorrect.">
            <a:extLst>
              <a:ext uri="{FF2B5EF4-FFF2-40B4-BE49-F238E27FC236}">
                <a16:creationId xmlns:a16="http://schemas.microsoft.com/office/drawing/2014/main" id="{093AC59D-BB46-B6B0-1BD6-0D30B7B90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414" y="6498000"/>
            <a:ext cx="2496586" cy="360000"/>
          </a:xfrm>
          <a:prstGeom prst="rect">
            <a:avLst/>
          </a:prstGeom>
        </p:spPr>
      </p:pic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E3EEB0EE-3535-AA4F-FF21-EFCF03A7B842}"/>
              </a:ext>
            </a:extLst>
          </p:cNvPr>
          <p:cNvSpPr>
            <a:spLocks noGrp="1"/>
          </p:cNvSpPr>
          <p:nvPr userDrawn="1"/>
        </p:nvSpPr>
        <p:spPr>
          <a:xfrm>
            <a:off x="5979781" y="-4325"/>
            <a:ext cx="6095052" cy="90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80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14</a:t>
            </a:r>
            <a:r>
              <a:rPr lang="fr-FR" sz="1800" baseline="3000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èmes</a:t>
            </a:r>
            <a:r>
              <a:rPr lang="fr-FR" sz="180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 Journées de Fiabilité des Matériaux et des Structures 5 au 7 mai 2025 | Angers</a:t>
            </a:r>
          </a:p>
        </p:txBody>
      </p:sp>
    </p:spTree>
    <p:extLst>
      <p:ext uri="{BB962C8B-B14F-4D97-AF65-F5344CB8AC3E}">
        <p14:creationId xmlns:p14="http://schemas.microsoft.com/office/powerpoint/2010/main" val="214800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B03D0-906D-1082-9A09-ADBC59EE32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6920" y="1825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du transparent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5793C-AED9-BD2B-94D3-A54E90CD6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76C05-15CB-365B-52B9-5D0526DE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1EA-FB00-48A0-AD8A-E555D4B5270D}" type="datetimeFigureOut">
              <a:rPr lang="fr-FR" smtClean="0"/>
              <a:t>26/04/2025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03E91F-7478-94F8-5E7B-82DA45EF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811C3F-9A36-F475-E78F-14BF4683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1F5-5402-4986-9A9E-EE0A695B3EDD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051C3A7-3A5A-7C1C-E8B9-1C57424D1D9C}"/>
              </a:ext>
            </a:extLst>
          </p:cNvPr>
          <p:cNvCxnSpPr/>
          <p:nvPr userDrawn="1"/>
        </p:nvCxnSpPr>
        <p:spPr>
          <a:xfrm>
            <a:off x="1894328" y="1003936"/>
            <a:ext cx="10296000" cy="0"/>
          </a:xfrm>
          <a:prstGeom prst="line">
            <a:avLst/>
          </a:prstGeom>
          <a:ln w="31750">
            <a:solidFill>
              <a:srgbClr val="3F48CC"/>
            </a:solidFill>
            <a:headEnd type="diamon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23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D7CD69-CCFD-064E-5FCD-C918303254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1312" y="2441448"/>
            <a:ext cx="10515600" cy="1325563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410562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5744AE-73B8-DB51-ED97-F8BD19C1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du transparent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153373-142C-0CF9-A722-15C421BDA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E91FA4-4BF2-55B4-4BB6-D8DF40CB9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1E61EA-FB00-48A0-AD8A-E555D4B5270D}" type="datetimeFigureOut">
              <a:rPr lang="fr-FR" smtClean="0"/>
              <a:t>26/04/2025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2C3D42-897B-7CCC-CFED-4FEAD90A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20748A-4256-6B16-0346-5DC59A892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E4F1F5-5402-4986-9A9E-EE0A695B3EDD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 descr="Une image contenant croquis, dessin, Dessin d’enfant, blanc&#10;&#10;Le contenu généré par l’IA peut être incorrect.">
            <a:extLst>
              <a:ext uri="{FF2B5EF4-FFF2-40B4-BE49-F238E27FC236}">
                <a16:creationId xmlns:a16="http://schemas.microsoft.com/office/drawing/2014/main" id="{AE4FB6C3-5B93-74B3-CD61-F4EA7C2460E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6" t="26709" r="19540" b="41566"/>
          <a:stretch/>
        </p:blipFill>
        <p:spPr>
          <a:xfrm>
            <a:off x="107007" y="130288"/>
            <a:ext cx="1787321" cy="900000"/>
          </a:xfrm>
          <a:prstGeom prst="rect">
            <a:avLst/>
          </a:prstGeom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8C3CDC4F-9F32-720F-FD89-2FF1862CADDF}"/>
              </a:ext>
            </a:extLst>
          </p:cNvPr>
          <p:cNvSpPr>
            <a:spLocks noGrp="1"/>
          </p:cNvSpPr>
          <p:nvPr userDrawn="1"/>
        </p:nvSpPr>
        <p:spPr>
          <a:xfrm>
            <a:off x="-22698" y="130288"/>
            <a:ext cx="87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JFMS</a:t>
            </a:r>
            <a:r>
              <a:rPr lang="fr-FR" sz="1400" dirty="0">
                <a:solidFill>
                  <a:srgbClr val="3F48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</a:t>
            </a:r>
          </a:p>
        </p:txBody>
      </p:sp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B935ED59-2F8C-16D5-77D9-53F66334DD97}"/>
              </a:ext>
            </a:extLst>
          </p:cNvPr>
          <p:cNvSpPr>
            <a:spLocks noGrp="1"/>
          </p:cNvSpPr>
          <p:nvPr userDrawn="1"/>
        </p:nvSpPr>
        <p:spPr>
          <a:xfrm>
            <a:off x="0" y="6492875"/>
            <a:ext cx="7865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14</a:t>
            </a:r>
            <a:r>
              <a:rPr lang="fr-FR" sz="1600" b="0" baseline="3000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èmes</a:t>
            </a:r>
            <a:r>
              <a:rPr lang="fr-FR" sz="1600" b="0" dirty="0">
                <a:solidFill>
                  <a:srgbClr val="3F48CC"/>
                </a:solidFill>
                <a:latin typeface="+mj-lt"/>
                <a:cs typeface="Arial" panose="020B0604020202020204" pitchFamily="34" charset="0"/>
              </a:rPr>
              <a:t> Journées de Fiabilité des Matériaux et des Structures – 5 au 7 mai 2025 – Angers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413341-A6C2-157D-3486-206BE8351CA9}"/>
              </a:ext>
            </a:extLst>
          </p:cNvPr>
          <p:cNvSpPr/>
          <p:nvPr userDrawn="1"/>
        </p:nvSpPr>
        <p:spPr>
          <a:xfrm>
            <a:off x="10390328" y="6498000"/>
            <a:ext cx="1800000" cy="360000"/>
          </a:xfrm>
          <a:prstGeom prst="rect">
            <a:avLst/>
          </a:prstGeom>
          <a:solidFill>
            <a:srgbClr val="3F48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883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C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C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C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C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C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C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997982-02BB-5000-B711-783273701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440B90-95BD-E122-0E94-72A04B181F89}"/>
              </a:ext>
            </a:extLst>
          </p:cNvPr>
          <p:cNvSpPr txBox="1">
            <a:spLocks/>
          </p:cNvSpPr>
          <p:nvPr/>
        </p:nvSpPr>
        <p:spPr>
          <a:xfrm>
            <a:off x="2186920" y="4318280"/>
            <a:ext cx="8460183" cy="102792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3F48CC"/>
                </a:solidFill>
              </a:rPr>
              <a:t>Prénom NOM</a:t>
            </a:r>
            <a:r>
              <a:rPr lang="fr-FR" sz="2400" baseline="30000" dirty="0">
                <a:solidFill>
                  <a:srgbClr val="3F48CC"/>
                </a:solidFill>
              </a:rPr>
              <a:t>1</a:t>
            </a:r>
            <a:r>
              <a:rPr lang="fr-FR" sz="2400" dirty="0">
                <a:solidFill>
                  <a:srgbClr val="3F48CC"/>
                </a:solidFill>
              </a:rPr>
              <a:t>, Prénom NOM</a:t>
            </a:r>
            <a:r>
              <a:rPr lang="fr-FR" sz="2400" baseline="30000" dirty="0">
                <a:solidFill>
                  <a:srgbClr val="3F48CC"/>
                </a:solidFill>
              </a:rPr>
              <a:t>2</a:t>
            </a:r>
          </a:p>
          <a:p>
            <a:pPr marL="0" indent="0">
              <a:buNone/>
            </a:pPr>
            <a:r>
              <a:rPr lang="fr-FR" sz="1900" dirty="0">
                <a:solidFill>
                  <a:srgbClr val="3F48CC"/>
                </a:solidFill>
              </a:rPr>
              <a:t>1- Affiliation Auteur 1</a:t>
            </a:r>
          </a:p>
          <a:p>
            <a:pPr marL="0" indent="0">
              <a:buNone/>
            </a:pPr>
            <a:r>
              <a:rPr lang="fr-FR" sz="1900" dirty="0">
                <a:solidFill>
                  <a:srgbClr val="3F48CC"/>
                </a:solidFill>
              </a:rPr>
              <a:t>2- Affiliation Auteur 2</a:t>
            </a:r>
          </a:p>
        </p:txBody>
      </p:sp>
    </p:spTree>
    <p:extLst>
      <p:ext uri="{BB962C8B-B14F-4D97-AF65-F5344CB8AC3E}">
        <p14:creationId xmlns:p14="http://schemas.microsoft.com/office/powerpoint/2010/main" val="84488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7F639-21EC-DF0E-F620-F781A80E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4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8C1D38-18D2-2094-F6E2-4F73B3835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7D163C-9545-64C4-E177-C0EE00E2C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A7C0415-8199-C083-90A8-3A2CB871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9051" y="6494076"/>
            <a:ext cx="951689" cy="365125"/>
          </a:xfrm>
        </p:spPr>
        <p:txBody>
          <a:bodyPr/>
          <a:lstStyle/>
          <a:p>
            <a:pPr algn="ctr"/>
            <a:fld id="{EBE4F1F5-5402-4986-9A9E-EE0A695B3EDD}" type="slidenum">
              <a:rPr lang="fr-FR" sz="1800" b="1" smtClean="0">
                <a:solidFill>
                  <a:schemeClr val="bg1"/>
                </a:solidFill>
              </a:rPr>
              <a:pPr algn="ctr"/>
              <a:t>3</a:t>
            </a:fld>
            <a:endParaRPr lang="fr-FR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8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A560E-4EDB-9092-FE35-475FDC395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9D8B74-9CC8-4735-7D5C-A896C3E8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3153B-01C8-0E43-FDB3-4006B9E46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E8E7B0-64ED-D9FE-D805-3199D508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9051" y="6494076"/>
            <a:ext cx="951689" cy="365125"/>
          </a:xfrm>
        </p:spPr>
        <p:txBody>
          <a:bodyPr/>
          <a:lstStyle/>
          <a:p>
            <a:pPr algn="ctr"/>
            <a:fld id="{EBE4F1F5-5402-4986-9A9E-EE0A695B3EDD}" type="slidenum">
              <a:rPr lang="fr-FR" sz="1800" b="1" smtClean="0">
                <a:solidFill>
                  <a:schemeClr val="bg1"/>
                </a:solidFill>
              </a:rPr>
              <a:pPr algn="ctr"/>
              <a:t>4</a:t>
            </a:fld>
            <a:endParaRPr lang="fr-FR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3847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3333CC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</Words>
  <Application>Microsoft Office PowerPoint</Application>
  <PresentationFormat>Grand écran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Hassen Riahi</dc:creator>
  <cp:lastModifiedBy>Hassen Riahi</cp:lastModifiedBy>
  <cp:revision>1</cp:revision>
  <dcterms:created xsi:type="dcterms:W3CDTF">2025-04-26T15:41:42Z</dcterms:created>
  <dcterms:modified xsi:type="dcterms:W3CDTF">2025-04-26T16:32:38Z</dcterms:modified>
</cp:coreProperties>
</file>